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54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85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228-B2E3-45D2-8EA4-62167ABBA84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9F4-221C-4C46-9EF2-6BFE3A05F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2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228-B2E3-45D2-8EA4-62167ABBA84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9F4-221C-4C46-9EF2-6BFE3A05F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10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228-B2E3-45D2-8EA4-62167ABBA84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9F4-221C-4C46-9EF2-6BFE3A05F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88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228-B2E3-45D2-8EA4-62167ABBA84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9F4-221C-4C46-9EF2-6BFE3A05F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32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228-B2E3-45D2-8EA4-62167ABBA84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9F4-221C-4C46-9EF2-6BFE3A05F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23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228-B2E3-45D2-8EA4-62167ABBA84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9F4-221C-4C46-9EF2-6BFE3A05F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91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228-B2E3-45D2-8EA4-62167ABBA84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9F4-221C-4C46-9EF2-6BFE3A05F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32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228-B2E3-45D2-8EA4-62167ABBA84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9F4-221C-4C46-9EF2-6BFE3A05F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46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228-B2E3-45D2-8EA4-62167ABBA84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9F4-221C-4C46-9EF2-6BFE3A05F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67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228-B2E3-45D2-8EA4-62167ABBA84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9F4-221C-4C46-9EF2-6BFE3A05F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19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228-B2E3-45D2-8EA4-62167ABBA84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9F4-221C-4C46-9EF2-6BFE3A05F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48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31228-B2E3-45D2-8EA4-62167ABBA84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659F4-221C-4C46-9EF2-6BFE3A05F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38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092191" y="476570"/>
            <a:ext cx="26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FRATERNIDADE ROSACRUZ</a:t>
            </a:r>
          </a:p>
        </p:txBody>
      </p:sp>
      <p:sp>
        <p:nvSpPr>
          <p:cNvPr id="8" name="Retângulo 7"/>
          <p:cNvSpPr/>
          <p:nvPr/>
        </p:nvSpPr>
        <p:spPr>
          <a:xfrm>
            <a:off x="-7105" y="616060"/>
            <a:ext cx="6066845" cy="1006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Imprima esse Formulário</a:t>
            </a:r>
          </a:p>
          <a:p>
            <a:r>
              <a:rPr lang="pt-BR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Preencha esse Formulário com </a:t>
            </a:r>
            <a:r>
              <a:rPr lang="pt-BR" sz="11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caneta tinteiro (tinta nanquim)</a:t>
            </a:r>
          </a:p>
          <a:p>
            <a:r>
              <a:rPr lang="pt-BR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Envie para:   </a:t>
            </a:r>
            <a:r>
              <a:rPr lang="pt-BR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Fraternidade Rosacruz em Campinas – SP</a:t>
            </a:r>
          </a:p>
          <a:p>
            <a:r>
              <a:rPr lang="pt-BR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	Departamento de Cura</a:t>
            </a:r>
          </a:p>
          <a:p>
            <a:r>
              <a:rPr lang="pt-BR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Avenida Francisco Glicério, 1326 – Centro – Campinas – SP – Brasil – 13012-100  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13172" y="1492001"/>
            <a:ext cx="4348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SOLICITAÇÃO DE AUXÍLIO DE CURA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2702" y="1788335"/>
            <a:ext cx="67154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PREENCHA ESTE FORMULÁRIO COM </a:t>
            </a:r>
            <a:r>
              <a:rPr lang="pt-BR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CANETA TINTEIRO </a:t>
            </a:r>
          </a:p>
          <a:p>
            <a:pPr algn="ctr"/>
            <a:r>
              <a:rPr lang="pt-BR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USE </a:t>
            </a:r>
            <a:r>
              <a:rPr lang="pt-B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ESFEROGRÁFICA NEM HIDROGRÁFICA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0386" y="2106618"/>
            <a:ext cx="6893813" cy="838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da Solicitação:_____/_____/________  E-mail (se tiver):____________________________________________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Olhe no seu relógio e coloque a hora do momento do preenchimento: _____:______ (   ) manhã (   ) tarde (   ) noite 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 Nome Completo: ____________________________________________________________________________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Rua/Av:_______________________________________________________________nº______Apto:____________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Bairro:__________________________Cidade:____________________Estado:____CEP:_________ País: 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Estudante da Fraternidade Rosacruz? Sim (  )  Não (  )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sim: Preliminar (   )   Regular (   )  Probacionista (   )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de Nascimento:_____/____/________ Hora do Nascimento:_____:______ (   ) manhã (   ) tarde (   ) noite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do seu Nascimento: Cidade:_____________________________________Estado:_______País:____________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Sexo:_________________ Estado Civil:_________________________ Filhos (se sim quantos):__________________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Profíssão:_____________________________________________________________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Você fuma?		Sim (   )	Não (   )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 Bebidas Alcoólicas? 	Sim (   )	Não (   )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Carnes? 		Sim (   )	Não (   )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Descreva sua Alimentação Diária (café da manhã, almoço, jantar):_________________________________________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Pratica Exercícios Físicos? Se sim, quais?_____________________________________________________________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Passou por Alguma Cirurgia? Se sim, quais?___________________________________________________________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Teve Enfermidades Anteriores? Se sim, quais?_________________________________________________________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Está sob cuidados médicos? Se sim, quais?____________________________________________________________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 diagnósticos? Se sim, quais?_____________________________________________________________________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Está usando medicamentos? Se sim, quais?____________________________________________________________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Descreva os Sintomas da sua Enfermidade:____________________________________________________________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</a:t>
            </a:r>
          </a:p>
          <a:p>
            <a:r>
              <a:rPr lang="pt-B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você não sabe sua hora de nascimento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por favor, mencione as datas dos assuntos abaixo: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Nascimento do (a) primeiro (a) filho (a):______/__________/________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Nascimento do (a) segundo (a) filho (a):______/__________/________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do Casamento:______/__________/________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do Divórcio:______/__________/________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do Falecimento do seu Pai:______/__________/________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do Falecimento da sua Mãe:______/__________/________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do Falecimento do Marido ou da Esposa:______/__________/________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do Fato </a:t>
            </a:r>
            <a:r>
              <a:rPr lang="pt-B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mudou a sua vida:______/__________/________</a:t>
            </a:r>
          </a:p>
          <a:p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__________________________________________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ASSINATURA DO PACIENTE</a:t>
            </a:r>
          </a:p>
          <a:p>
            <a:r>
              <a:rPr lang="pt-BR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 paciente deverá preencher esse formulário. Caso não possa, devido à enfermidade, um responsável 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deverá preenche-lo. PORÉM, O PACIENTE DEVERÁ ASSINAR OU IMPRIMIR SEUS DEDOS IMPREGNADOS </a:t>
            </a:r>
          </a:p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TINTA DE CANETA TINTEIRO (NAQUIM) NO LUGAR INDICADO: Assinatura do Paciente</a:t>
            </a:r>
          </a:p>
          <a:p>
            <a:pPr algn="ctr"/>
            <a:r>
              <a:rPr lang="pt-B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ESCREVA NO VERSO DESTE FORMULÁRIO 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702" y="1543048"/>
            <a:ext cx="6765663" cy="8316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36246" y="-31102"/>
            <a:ext cx="585506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31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</TotalTime>
  <Words>461</Words>
  <Application>Microsoft Office PowerPoint</Application>
  <PresentationFormat>Papel A4 (210 x 297 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CG S</dc:creator>
  <cp:lastModifiedBy>CG S</cp:lastModifiedBy>
  <cp:revision>18</cp:revision>
  <dcterms:created xsi:type="dcterms:W3CDTF">2017-01-02T09:58:28Z</dcterms:created>
  <dcterms:modified xsi:type="dcterms:W3CDTF">2022-02-07T19:03:06Z</dcterms:modified>
</cp:coreProperties>
</file>